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9" r:id="rId4"/>
    <p:sldId id="262" r:id="rId5"/>
    <p:sldId id="265" r:id="rId6"/>
    <p:sldId id="272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C9F9F-DE7C-4011-9825-CECECE1A05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0EF79A-7152-4540-846C-ADC3B4760EA6}">
      <dgm:prSet custT="1"/>
      <dgm:spPr/>
      <dgm:t>
        <a:bodyPr/>
        <a:lstStyle/>
        <a:p>
          <a:pPr rtl="0"/>
          <a:r>
            <a:rPr lang="ru-RU" sz="3200" dirty="0" smtClean="0"/>
            <a:t>изобразительный прием, основанный на сопоставлении явления или понятия  с другим явлением или понятием</a:t>
          </a:r>
          <a:endParaRPr lang="ru-RU" sz="3200" dirty="0"/>
        </a:p>
      </dgm:t>
    </dgm:pt>
    <dgm:pt modelId="{16CA3784-0566-473A-BDE2-244F275284DB}" type="parTrans" cxnId="{F9E52B8E-FDA7-4730-A93D-A2DCAA9CA2F4}">
      <dgm:prSet/>
      <dgm:spPr/>
      <dgm:t>
        <a:bodyPr/>
        <a:lstStyle/>
        <a:p>
          <a:endParaRPr lang="ru-RU"/>
        </a:p>
      </dgm:t>
    </dgm:pt>
    <dgm:pt modelId="{38EC0B3F-F787-41C7-87D5-3C77F4B9364F}" type="sibTrans" cxnId="{F9E52B8E-FDA7-4730-A93D-A2DCAA9CA2F4}">
      <dgm:prSet/>
      <dgm:spPr/>
      <dgm:t>
        <a:bodyPr/>
        <a:lstStyle/>
        <a:p>
          <a:endParaRPr lang="ru-RU"/>
        </a:p>
      </dgm:t>
    </dgm:pt>
    <dgm:pt modelId="{04C0F381-F135-4DA1-9ADF-3E2EF2C433F4}">
      <dgm:prSet custT="1"/>
      <dgm:spPr/>
      <dgm:t>
        <a:bodyPr/>
        <a:lstStyle/>
        <a:p>
          <a:pPr rtl="0"/>
          <a:r>
            <a:rPr lang="ru-RU" sz="3200" dirty="0" smtClean="0"/>
            <a:t>Полны добра перед итогом года,</a:t>
          </a:r>
          <a:br>
            <a:rPr lang="ru-RU" sz="3200" dirty="0" smtClean="0"/>
          </a:br>
          <a:r>
            <a:rPr lang="ru-RU" sz="3200" dirty="0" smtClean="0"/>
            <a:t>Как яблоки антоновские, дни.</a:t>
          </a:r>
          <a:endParaRPr lang="ru-RU" sz="3200" dirty="0"/>
        </a:p>
      </dgm:t>
    </dgm:pt>
    <dgm:pt modelId="{6810001E-278D-4D03-B28B-0DE74F9487DF}" type="parTrans" cxnId="{59D4368A-2CBF-41E0-8893-13C266DEDAD2}">
      <dgm:prSet/>
      <dgm:spPr/>
      <dgm:t>
        <a:bodyPr/>
        <a:lstStyle/>
        <a:p>
          <a:endParaRPr lang="ru-RU"/>
        </a:p>
      </dgm:t>
    </dgm:pt>
    <dgm:pt modelId="{7761D468-1C62-4659-BA22-0A652626DEDD}" type="sibTrans" cxnId="{59D4368A-2CBF-41E0-8893-13C266DEDAD2}">
      <dgm:prSet/>
      <dgm:spPr/>
      <dgm:t>
        <a:bodyPr/>
        <a:lstStyle/>
        <a:p>
          <a:endParaRPr lang="ru-RU"/>
        </a:p>
      </dgm:t>
    </dgm:pt>
    <dgm:pt modelId="{81ACE593-CBA3-4B07-B015-0FDAD1F2E463}" type="pres">
      <dgm:prSet presAssocID="{EDDC9F9F-DE7C-4011-9825-CECECE1A05CE}" presName="linear" presStyleCnt="0">
        <dgm:presLayoutVars>
          <dgm:animLvl val="lvl"/>
          <dgm:resizeHandles val="exact"/>
        </dgm:presLayoutVars>
      </dgm:prSet>
      <dgm:spPr/>
    </dgm:pt>
    <dgm:pt modelId="{82C2A6F7-CC13-49DA-9DE4-A8832D0D5756}" type="pres">
      <dgm:prSet presAssocID="{E40EF79A-7152-4540-846C-ADC3B4760EA6}" presName="parentText" presStyleLbl="node1" presStyleIdx="0" presStyleCnt="1" custScaleY="143493" custLinFactNeighborX="126" custLinFactNeighborY="-678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15252-1660-4669-8441-B59DDB7B898F}" type="pres">
      <dgm:prSet presAssocID="{E40EF79A-7152-4540-846C-ADC3B4760EA6}" presName="childText" presStyleLbl="revTx" presStyleIdx="0" presStyleCnt="1" custScaleY="137933" custLinFactNeighborX="126" custLinFactNeighborY="-6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1A35D8-F897-4007-A717-DD1D2BCDE79A}" type="presOf" srcId="{EDDC9F9F-DE7C-4011-9825-CECECE1A05CE}" destId="{81ACE593-CBA3-4B07-B015-0FDAD1F2E463}" srcOrd="0" destOrd="0" presId="urn:microsoft.com/office/officeart/2005/8/layout/vList2"/>
    <dgm:cxn modelId="{AA80462C-EDDA-4617-80E7-B87034792C16}" type="presOf" srcId="{E40EF79A-7152-4540-846C-ADC3B4760EA6}" destId="{82C2A6F7-CC13-49DA-9DE4-A8832D0D5756}" srcOrd="0" destOrd="0" presId="urn:microsoft.com/office/officeart/2005/8/layout/vList2"/>
    <dgm:cxn modelId="{6ABF57B8-516F-49E3-A9D8-598198D918EB}" type="presOf" srcId="{04C0F381-F135-4DA1-9ADF-3E2EF2C433F4}" destId="{8D015252-1660-4669-8441-B59DDB7B898F}" srcOrd="0" destOrd="0" presId="urn:microsoft.com/office/officeart/2005/8/layout/vList2"/>
    <dgm:cxn modelId="{F9E52B8E-FDA7-4730-A93D-A2DCAA9CA2F4}" srcId="{EDDC9F9F-DE7C-4011-9825-CECECE1A05CE}" destId="{E40EF79A-7152-4540-846C-ADC3B4760EA6}" srcOrd="0" destOrd="0" parTransId="{16CA3784-0566-473A-BDE2-244F275284DB}" sibTransId="{38EC0B3F-F787-41C7-87D5-3C77F4B9364F}"/>
    <dgm:cxn modelId="{59D4368A-2CBF-41E0-8893-13C266DEDAD2}" srcId="{E40EF79A-7152-4540-846C-ADC3B4760EA6}" destId="{04C0F381-F135-4DA1-9ADF-3E2EF2C433F4}" srcOrd="0" destOrd="0" parTransId="{6810001E-278D-4D03-B28B-0DE74F9487DF}" sibTransId="{7761D468-1C62-4659-BA22-0A652626DEDD}"/>
    <dgm:cxn modelId="{43AEF46E-2D2E-4FF8-BC15-20928AC27B9D}" type="presParOf" srcId="{81ACE593-CBA3-4B07-B015-0FDAD1F2E463}" destId="{82C2A6F7-CC13-49DA-9DE4-A8832D0D5756}" srcOrd="0" destOrd="0" presId="urn:microsoft.com/office/officeart/2005/8/layout/vList2"/>
    <dgm:cxn modelId="{CDB9E7E9-E8F2-4BFF-8126-DF8530BC9FF6}" type="presParOf" srcId="{81ACE593-CBA3-4B07-B015-0FDAD1F2E463}" destId="{8D015252-1660-4669-8441-B59DDB7B898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0E9E68-936D-4421-8BC6-81BB1AEE0F9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F17AD4-9112-4B32-AC11-C4D314BC6C4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Ночь, как дыню,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Катит луну</a:t>
          </a:r>
          <a:endParaRPr lang="ru-RU" sz="2400" dirty="0"/>
        </a:p>
      </dgm:t>
    </dgm:pt>
    <dgm:pt modelId="{B97E6479-0099-44C6-AB78-286FBB0AB796}" type="parTrans" cxnId="{2A7CE53E-E274-4027-BBEA-476F0B6DF4EC}">
      <dgm:prSet/>
      <dgm:spPr/>
      <dgm:t>
        <a:bodyPr/>
        <a:lstStyle/>
        <a:p>
          <a:endParaRPr lang="ru-RU"/>
        </a:p>
      </dgm:t>
    </dgm:pt>
    <dgm:pt modelId="{A0843E33-E16F-43CB-BC06-0D4DF138E786}" type="sibTrans" cxnId="{2A7CE53E-E274-4027-BBEA-476F0B6DF4EC}">
      <dgm:prSet/>
      <dgm:spPr/>
      <dgm:t>
        <a:bodyPr/>
        <a:lstStyle/>
        <a:p>
          <a:endParaRPr lang="ru-RU"/>
        </a:p>
      </dgm:t>
    </dgm:pt>
    <dgm:pt modelId="{3D3A6547-FD89-4D7E-AF17-D7065AEA3667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Словно белою </a:t>
          </a:r>
          <a:r>
            <a:rPr lang="ru-RU" sz="2400" dirty="0" smtClean="0"/>
            <a:t/>
          </a:r>
          <a:br>
            <a:rPr lang="ru-RU" sz="2400" dirty="0" smtClean="0"/>
          </a:br>
          <a:r>
            <a:rPr lang="ru-RU" sz="2400" dirty="0" smtClean="0"/>
            <a:t>косынкой</a:t>
          </a:r>
          <a:endParaRPr lang="ru-RU" sz="2400" dirty="0" smtClean="0"/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err="1" smtClean="0"/>
            <a:t>Подвязалася</a:t>
          </a:r>
          <a:r>
            <a:rPr lang="ru-RU" sz="2400" dirty="0" smtClean="0"/>
            <a:t> сосна</a:t>
          </a:r>
          <a:r>
            <a:rPr lang="ru-RU" sz="2400" dirty="0" smtClean="0"/>
            <a:t>…</a:t>
          </a:r>
          <a:endParaRPr lang="ru-RU" sz="2400" dirty="0" smtClean="0"/>
        </a:p>
      </dgm:t>
    </dgm:pt>
    <dgm:pt modelId="{62412E6F-1A52-4193-A632-36A104988E01}" type="parTrans" cxnId="{256AC913-B3B0-433B-8F0B-0BE67FCB70FB}">
      <dgm:prSet/>
      <dgm:spPr/>
      <dgm:t>
        <a:bodyPr/>
        <a:lstStyle/>
        <a:p>
          <a:endParaRPr lang="ru-RU"/>
        </a:p>
      </dgm:t>
    </dgm:pt>
    <dgm:pt modelId="{16BD3A89-AD14-4BDA-9F5E-7ABCC12C426D}" type="sibTrans" cxnId="{256AC913-B3B0-433B-8F0B-0BE67FCB70FB}">
      <dgm:prSet/>
      <dgm:spPr/>
      <dgm:t>
        <a:bodyPr/>
        <a:lstStyle/>
        <a:p>
          <a:endParaRPr lang="ru-RU"/>
        </a:p>
      </dgm:t>
    </dgm:pt>
    <dgm:pt modelId="{71DC61B6-71C8-4354-B97D-18E4E668569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Голос раздается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Звоном средь дубравы </a:t>
          </a:r>
        </a:p>
        <a:p>
          <a:pPr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9A9FBC93-0B8C-4A5E-BB4B-7D09A6C654F3}" type="parTrans" cxnId="{8DFBE1D9-4D4B-49F2-BDE1-DB9073DEC4B8}">
      <dgm:prSet/>
      <dgm:spPr/>
      <dgm:t>
        <a:bodyPr/>
        <a:lstStyle/>
        <a:p>
          <a:endParaRPr lang="ru-RU"/>
        </a:p>
      </dgm:t>
    </dgm:pt>
    <dgm:pt modelId="{E0D7AC43-E8D0-40D1-8D4B-DAB30CC3EDE1}" type="sibTrans" cxnId="{8DFBE1D9-4D4B-49F2-BDE1-DB9073DEC4B8}">
      <dgm:prSet/>
      <dgm:spPr/>
      <dgm:t>
        <a:bodyPr/>
        <a:lstStyle/>
        <a:p>
          <a:endParaRPr lang="ru-RU"/>
        </a:p>
      </dgm:t>
    </dgm:pt>
    <dgm:pt modelId="{358DBD46-7E76-498D-A45E-B63183EEB1FD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Белая береза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Под моим окном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Прикрылась снегом,</a:t>
          </a:r>
        </a:p>
        <a:p>
          <a:pPr marL="0" marR="0" indent="0" defTabSz="7556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Точно серебром </a:t>
          </a:r>
          <a:endParaRPr lang="ru-RU" sz="2400" dirty="0"/>
        </a:p>
      </dgm:t>
    </dgm:pt>
    <dgm:pt modelId="{8A45F22B-F5CB-4854-9274-EAAE8F0B70D2}" type="parTrans" cxnId="{F6F28DE1-9DBA-42C7-AE96-1730B48C2066}">
      <dgm:prSet/>
      <dgm:spPr/>
      <dgm:t>
        <a:bodyPr/>
        <a:lstStyle/>
        <a:p>
          <a:endParaRPr lang="ru-RU"/>
        </a:p>
      </dgm:t>
    </dgm:pt>
    <dgm:pt modelId="{7374E08E-688D-4F03-9165-D238AC169BF5}" type="sibTrans" cxnId="{F6F28DE1-9DBA-42C7-AE96-1730B48C2066}">
      <dgm:prSet/>
      <dgm:spPr/>
      <dgm:t>
        <a:bodyPr/>
        <a:lstStyle/>
        <a:p>
          <a:endParaRPr lang="ru-RU"/>
        </a:p>
      </dgm:t>
    </dgm:pt>
    <dgm:pt modelId="{6EB4E365-FF10-45EE-AB28-8719FDCF0E3B}" type="pres">
      <dgm:prSet presAssocID="{E90E9E68-936D-4421-8BC6-81BB1AEE0F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56E4D0-FD6B-41FB-B025-C0A5AC5B0A47}" type="pres">
      <dgm:prSet presAssocID="{9EF17AD4-9112-4B32-AC11-C4D314BC6C4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D07B7-D6B4-458E-A92B-1D11D63B3A1D}" type="pres">
      <dgm:prSet presAssocID="{A0843E33-E16F-43CB-BC06-0D4DF138E786}" presName="sibTrans" presStyleCnt="0"/>
      <dgm:spPr/>
    </dgm:pt>
    <dgm:pt modelId="{6B4D5C42-2370-4644-B1C4-0B284177E3DF}" type="pres">
      <dgm:prSet presAssocID="{358DBD46-7E76-498D-A45E-B63183EEB1F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F528E-E8CF-409F-B9EE-B391BC3A6156}" type="pres">
      <dgm:prSet presAssocID="{7374E08E-688D-4F03-9165-D238AC169BF5}" presName="sibTrans" presStyleCnt="0"/>
      <dgm:spPr/>
    </dgm:pt>
    <dgm:pt modelId="{3D69881D-B963-463E-8652-C7DD47484C30}" type="pres">
      <dgm:prSet presAssocID="{3D3A6547-FD89-4D7E-AF17-D7065AEA366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6A257-F712-4EDA-808D-F102E9EF23F9}" type="pres">
      <dgm:prSet presAssocID="{16BD3A89-AD14-4BDA-9F5E-7ABCC12C426D}" presName="sibTrans" presStyleCnt="0"/>
      <dgm:spPr/>
    </dgm:pt>
    <dgm:pt modelId="{1C2E3247-4723-453A-ACAA-3AF3D029D07D}" type="pres">
      <dgm:prSet presAssocID="{71DC61B6-71C8-4354-B97D-18E4E668569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753453-4EF4-4FD4-A4B6-1111FB690E04}" type="presOf" srcId="{71DC61B6-71C8-4354-B97D-18E4E668569F}" destId="{1C2E3247-4723-453A-ACAA-3AF3D029D07D}" srcOrd="0" destOrd="0" presId="urn:microsoft.com/office/officeart/2005/8/layout/default"/>
    <dgm:cxn modelId="{2A7CE53E-E274-4027-BBEA-476F0B6DF4EC}" srcId="{E90E9E68-936D-4421-8BC6-81BB1AEE0F91}" destId="{9EF17AD4-9112-4B32-AC11-C4D314BC6C4F}" srcOrd="0" destOrd="0" parTransId="{B97E6479-0099-44C6-AB78-286FBB0AB796}" sibTransId="{A0843E33-E16F-43CB-BC06-0D4DF138E786}"/>
    <dgm:cxn modelId="{8DFBE1D9-4D4B-49F2-BDE1-DB9073DEC4B8}" srcId="{E90E9E68-936D-4421-8BC6-81BB1AEE0F91}" destId="{71DC61B6-71C8-4354-B97D-18E4E668569F}" srcOrd="3" destOrd="0" parTransId="{9A9FBC93-0B8C-4A5E-BB4B-7D09A6C654F3}" sibTransId="{E0D7AC43-E8D0-40D1-8D4B-DAB30CC3EDE1}"/>
    <dgm:cxn modelId="{63EC985F-8FE5-4E49-996B-7468034DCA84}" type="presOf" srcId="{358DBD46-7E76-498D-A45E-B63183EEB1FD}" destId="{6B4D5C42-2370-4644-B1C4-0B284177E3DF}" srcOrd="0" destOrd="0" presId="urn:microsoft.com/office/officeart/2005/8/layout/default"/>
    <dgm:cxn modelId="{8C7AC9BE-370C-41C9-BDFD-D2F7A17220E4}" type="presOf" srcId="{3D3A6547-FD89-4D7E-AF17-D7065AEA3667}" destId="{3D69881D-B963-463E-8652-C7DD47484C30}" srcOrd="0" destOrd="0" presId="urn:microsoft.com/office/officeart/2005/8/layout/default"/>
    <dgm:cxn modelId="{F6F28DE1-9DBA-42C7-AE96-1730B48C2066}" srcId="{E90E9E68-936D-4421-8BC6-81BB1AEE0F91}" destId="{358DBD46-7E76-498D-A45E-B63183EEB1FD}" srcOrd="1" destOrd="0" parTransId="{8A45F22B-F5CB-4854-9274-EAAE8F0B70D2}" sibTransId="{7374E08E-688D-4F03-9165-D238AC169BF5}"/>
    <dgm:cxn modelId="{DB958571-1739-4CEB-9583-BF4492A1BA6A}" type="presOf" srcId="{E90E9E68-936D-4421-8BC6-81BB1AEE0F91}" destId="{6EB4E365-FF10-45EE-AB28-8719FDCF0E3B}" srcOrd="0" destOrd="0" presId="urn:microsoft.com/office/officeart/2005/8/layout/default"/>
    <dgm:cxn modelId="{EC17D181-D2D6-42C9-B726-E1F3EEFED69F}" type="presOf" srcId="{9EF17AD4-9112-4B32-AC11-C4D314BC6C4F}" destId="{0A56E4D0-FD6B-41FB-B025-C0A5AC5B0A47}" srcOrd="0" destOrd="0" presId="urn:microsoft.com/office/officeart/2005/8/layout/default"/>
    <dgm:cxn modelId="{256AC913-B3B0-433B-8F0B-0BE67FCB70FB}" srcId="{E90E9E68-936D-4421-8BC6-81BB1AEE0F91}" destId="{3D3A6547-FD89-4D7E-AF17-D7065AEA3667}" srcOrd="2" destOrd="0" parTransId="{62412E6F-1A52-4193-A632-36A104988E01}" sibTransId="{16BD3A89-AD14-4BDA-9F5E-7ABCC12C426D}"/>
    <dgm:cxn modelId="{DB8ADE25-06AB-4DB4-A3DA-4B8F98DD61AA}" type="presParOf" srcId="{6EB4E365-FF10-45EE-AB28-8719FDCF0E3B}" destId="{0A56E4D0-FD6B-41FB-B025-C0A5AC5B0A47}" srcOrd="0" destOrd="0" presId="urn:microsoft.com/office/officeart/2005/8/layout/default"/>
    <dgm:cxn modelId="{84793B45-7872-4FF8-86E6-6BA8DCCE68D2}" type="presParOf" srcId="{6EB4E365-FF10-45EE-AB28-8719FDCF0E3B}" destId="{DE9D07B7-D6B4-458E-A92B-1D11D63B3A1D}" srcOrd="1" destOrd="0" presId="urn:microsoft.com/office/officeart/2005/8/layout/default"/>
    <dgm:cxn modelId="{E0A48FCA-6146-4C04-8149-449F74569181}" type="presParOf" srcId="{6EB4E365-FF10-45EE-AB28-8719FDCF0E3B}" destId="{6B4D5C42-2370-4644-B1C4-0B284177E3DF}" srcOrd="2" destOrd="0" presId="urn:microsoft.com/office/officeart/2005/8/layout/default"/>
    <dgm:cxn modelId="{A275D686-B2CA-40E5-A20E-835F58642D36}" type="presParOf" srcId="{6EB4E365-FF10-45EE-AB28-8719FDCF0E3B}" destId="{474F528E-E8CF-409F-B9EE-B391BC3A6156}" srcOrd="3" destOrd="0" presId="urn:microsoft.com/office/officeart/2005/8/layout/default"/>
    <dgm:cxn modelId="{0C8C386F-1B2E-483D-A151-3F676ADCBF68}" type="presParOf" srcId="{6EB4E365-FF10-45EE-AB28-8719FDCF0E3B}" destId="{3D69881D-B963-463E-8652-C7DD47484C30}" srcOrd="4" destOrd="0" presId="urn:microsoft.com/office/officeart/2005/8/layout/default"/>
    <dgm:cxn modelId="{5CD2E77E-D7F2-491D-9B4D-40F56E0CEAF6}" type="presParOf" srcId="{6EB4E365-FF10-45EE-AB28-8719FDCF0E3B}" destId="{4156A257-F712-4EDA-808D-F102E9EF23F9}" srcOrd="5" destOrd="0" presId="urn:microsoft.com/office/officeart/2005/8/layout/default"/>
    <dgm:cxn modelId="{F81F1E4F-C020-4C55-9ACC-0B4FAA4ECCE0}" type="presParOf" srcId="{6EB4E365-FF10-45EE-AB28-8719FDCF0E3B}" destId="{1C2E3247-4723-453A-ACAA-3AF3D029D07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0A92EC-BCE6-4782-BF72-5D961FE4EAD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148542-45F9-43A6-863B-FAAB6B8A80D9}">
      <dgm:prSet/>
      <dgm:spPr/>
      <dgm:t>
        <a:bodyPr/>
        <a:lstStyle/>
        <a:p>
          <a:pPr rtl="0"/>
          <a:r>
            <a:rPr lang="ru-RU" smtClean="0"/>
            <a:t>Но я забыл, </a:t>
          </a:r>
          <a:br>
            <a:rPr lang="ru-RU" smtClean="0"/>
          </a:br>
          <a:r>
            <a:rPr lang="ru-RU" smtClean="0"/>
            <a:t>Что я сам петухом</a:t>
          </a:r>
          <a:br>
            <a:rPr lang="ru-RU" smtClean="0"/>
          </a:br>
          <a:r>
            <a:rPr lang="ru-RU" smtClean="0"/>
            <a:t>Орал вовсю</a:t>
          </a:r>
          <a:br>
            <a:rPr lang="ru-RU" smtClean="0"/>
          </a:br>
          <a:r>
            <a:rPr lang="ru-RU" smtClean="0"/>
            <a:t>Перед рассветом края…</a:t>
          </a:r>
          <a:endParaRPr lang="ru-RU"/>
        </a:p>
      </dgm:t>
    </dgm:pt>
    <dgm:pt modelId="{E2ADB362-7747-4497-A907-9C5CD9B5C501}" type="parTrans" cxnId="{A44013CD-A0AE-497E-8485-CD2A888BA485}">
      <dgm:prSet/>
      <dgm:spPr/>
      <dgm:t>
        <a:bodyPr/>
        <a:lstStyle/>
        <a:p>
          <a:endParaRPr lang="ru-RU"/>
        </a:p>
      </dgm:t>
    </dgm:pt>
    <dgm:pt modelId="{83498608-E276-4D0C-AB8A-9206BF00DE7B}" type="sibTrans" cxnId="{A44013CD-A0AE-497E-8485-CD2A888BA485}">
      <dgm:prSet/>
      <dgm:spPr/>
      <dgm:t>
        <a:bodyPr/>
        <a:lstStyle/>
        <a:p>
          <a:endParaRPr lang="ru-RU"/>
        </a:p>
      </dgm:t>
    </dgm:pt>
    <dgm:pt modelId="{E552DC73-B93B-4FD0-AB98-CE26340FB990}">
      <dgm:prSet/>
      <dgm:spPr/>
      <dgm:t>
        <a:bodyPr/>
        <a:lstStyle/>
        <a:p>
          <a:pPr rtl="0"/>
          <a:r>
            <a:rPr lang="ru-RU" smtClean="0"/>
            <a:t>Снова выплыл из рощи </a:t>
          </a:r>
          <a:br>
            <a:rPr lang="ru-RU" smtClean="0"/>
          </a:br>
          <a:r>
            <a:rPr lang="ru-RU" smtClean="0"/>
            <a:t>Синим лебедем мрак </a:t>
          </a:r>
          <a:endParaRPr lang="ru-RU"/>
        </a:p>
      </dgm:t>
    </dgm:pt>
    <dgm:pt modelId="{B0293966-ACA9-4834-BCC0-E09AA4FD7436}" type="parTrans" cxnId="{F9AEFC0F-2A85-4F1A-9A2B-FF09F792CFDA}">
      <dgm:prSet/>
      <dgm:spPr/>
      <dgm:t>
        <a:bodyPr/>
        <a:lstStyle/>
        <a:p>
          <a:endParaRPr lang="ru-RU"/>
        </a:p>
      </dgm:t>
    </dgm:pt>
    <dgm:pt modelId="{123CA29B-BCA7-4785-A2DB-CAA62F614BA3}" type="sibTrans" cxnId="{F9AEFC0F-2A85-4F1A-9A2B-FF09F792CFDA}">
      <dgm:prSet/>
      <dgm:spPr/>
      <dgm:t>
        <a:bodyPr/>
        <a:lstStyle/>
        <a:p>
          <a:endParaRPr lang="ru-RU"/>
        </a:p>
      </dgm:t>
    </dgm:pt>
    <dgm:pt modelId="{1E27413E-14D9-4B9F-A7F2-443BB1FD7596}" type="pres">
      <dgm:prSet presAssocID="{580A92EC-BCE6-4782-BF72-5D961FE4EAD5}" presName="diagram" presStyleCnt="0">
        <dgm:presLayoutVars>
          <dgm:dir/>
          <dgm:resizeHandles val="exact"/>
        </dgm:presLayoutVars>
      </dgm:prSet>
      <dgm:spPr/>
    </dgm:pt>
    <dgm:pt modelId="{A708A127-67A9-45F1-92D2-EA374CCE1CBD}" type="pres">
      <dgm:prSet presAssocID="{F2148542-45F9-43A6-863B-FAAB6B8A80D9}" presName="node" presStyleLbl="node1" presStyleIdx="0" presStyleCnt="2" custScaleY="171721">
        <dgm:presLayoutVars>
          <dgm:bulletEnabled val="1"/>
        </dgm:presLayoutVars>
      </dgm:prSet>
      <dgm:spPr/>
    </dgm:pt>
    <dgm:pt modelId="{DEC22F80-8988-482E-830D-63BB5A367249}" type="pres">
      <dgm:prSet presAssocID="{83498608-E276-4D0C-AB8A-9206BF00DE7B}" presName="sibTrans" presStyleCnt="0"/>
      <dgm:spPr/>
    </dgm:pt>
    <dgm:pt modelId="{91D63C51-C203-41AA-AF70-DC8C685086D6}" type="pres">
      <dgm:prSet presAssocID="{E552DC73-B93B-4FD0-AB98-CE26340FB990}" presName="node" presStyleLbl="node1" presStyleIdx="1" presStyleCnt="2" custScaleY="171721">
        <dgm:presLayoutVars>
          <dgm:bulletEnabled val="1"/>
        </dgm:presLayoutVars>
      </dgm:prSet>
      <dgm:spPr/>
    </dgm:pt>
  </dgm:ptLst>
  <dgm:cxnLst>
    <dgm:cxn modelId="{4F734FF4-82B3-4FC2-9B52-F089502D94F7}" type="presOf" srcId="{F2148542-45F9-43A6-863B-FAAB6B8A80D9}" destId="{A708A127-67A9-45F1-92D2-EA374CCE1CBD}" srcOrd="0" destOrd="0" presId="urn:microsoft.com/office/officeart/2005/8/layout/default"/>
    <dgm:cxn modelId="{F9AEFC0F-2A85-4F1A-9A2B-FF09F792CFDA}" srcId="{580A92EC-BCE6-4782-BF72-5D961FE4EAD5}" destId="{E552DC73-B93B-4FD0-AB98-CE26340FB990}" srcOrd="1" destOrd="0" parTransId="{B0293966-ACA9-4834-BCC0-E09AA4FD7436}" sibTransId="{123CA29B-BCA7-4785-A2DB-CAA62F614BA3}"/>
    <dgm:cxn modelId="{909B2940-1BE9-49FA-BAF2-01C74FB8C76E}" type="presOf" srcId="{580A92EC-BCE6-4782-BF72-5D961FE4EAD5}" destId="{1E27413E-14D9-4B9F-A7F2-443BB1FD7596}" srcOrd="0" destOrd="0" presId="urn:microsoft.com/office/officeart/2005/8/layout/default"/>
    <dgm:cxn modelId="{16371767-C4D5-4FE3-9242-92E1DD8AA035}" type="presOf" srcId="{E552DC73-B93B-4FD0-AB98-CE26340FB990}" destId="{91D63C51-C203-41AA-AF70-DC8C685086D6}" srcOrd="0" destOrd="0" presId="urn:microsoft.com/office/officeart/2005/8/layout/default"/>
    <dgm:cxn modelId="{A44013CD-A0AE-497E-8485-CD2A888BA485}" srcId="{580A92EC-BCE6-4782-BF72-5D961FE4EAD5}" destId="{F2148542-45F9-43A6-863B-FAAB6B8A80D9}" srcOrd="0" destOrd="0" parTransId="{E2ADB362-7747-4497-A907-9C5CD9B5C501}" sibTransId="{83498608-E276-4D0C-AB8A-9206BF00DE7B}"/>
    <dgm:cxn modelId="{492EB598-EB9D-4BCF-9536-902695755852}" type="presParOf" srcId="{1E27413E-14D9-4B9F-A7F2-443BB1FD7596}" destId="{A708A127-67A9-45F1-92D2-EA374CCE1CBD}" srcOrd="0" destOrd="0" presId="urn:microsoft.com/office/officeart/2005/8/layout/default"/>
    <dgm:cxn modelId="{12223087-4C17-4CC0-90EC-D49E6184A94C}" type="presParOf" srcId="{1E27413E-14D9-4B9F-A7F2-443BB1FD7596}" destId="{DEC22F80-8988-482E-830D-63BB5A367249}" srcOrd="1" destOrd="0" presId="urn:microsoft.com/office/officeart/2005/8/layout/default"/>
    <dgm:cxn modelId="{447B506F-29C9-4837-A66F-208931F278C8}" type="presParOf" srcId="{1E27413E-14D9-4B9F-A7F2-443BB1FD7596}" destId="{91D63C51-C203-41AA-AF70-DC8C685086D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CE8CB-7B6A-46A3-98CF-1F512FE69CE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77C113-2C67-47A6-A708-48AAB7F59BD3}">
      <dgm:prSet/>
      <dgm:spPr/>
      <dgm:t>
        <a:bodyPr/>
        <a:lstStyle/>
        <a:p>
          <a:pPr rtl="0"/>
          <a:r>
            <a:rPr lang="ru-RU" dirty="0" smtClean="0"/>
            <a:t>Рыжий месяц жеребенком</a:t>
          </a:r>
          <a:br>
            <a:rPr lang="ru-RU" dirty="0" smtClean="0"/>
          </a:br>
          <a:r>
            <a:rPr lang="ru-RU" dirty="0" smtClean="0"/>
            <a:t>Запрягался в наши сани</a:t>
          </a:r>
          <a:endParaRPr lang="ru-RU" dirty="0"/>
        </a:p>
      </dgm:t>
    </dgm:pt>
    <dgm:pt modelId="{36D0E950-52D2-430D-B8B9-E1F8A968DCEB}" type="parTrans" cxnId="{E3794973-3166-4A48-9DC9-601B8D376182}">
      <dgm:prSet/>
      <dgm:spPr/>
      <dgm:t>
        <a:bodyPr/>
        <a:lstStyle/>
        <a:p>
          <a:endParaRPr lang="ru-RU"/>
        </a:p>
      </dgm:t>
    </dgm:pt>
    <dgm:pt modelId="{0C05423A-6732-4B0C-8281-A883880FBC08}" type="sibTrans" cxnId="{E3794973-3166-4A48-9DC9-601B8D376182}">
      <dgm:prSet/>
      <dgm:spPr/>
      <dgm:t>
        <a:bodyPr/>
        <a:lstStyle/>
        <a:p>
          <a:endParaRPr lang="ru-RU"/>
        </a:p>
      </dgm:t>
    </dgm:pt>
    <dgm:pt modelId="{08A81629-E5AB-4815-9A42-A485C5C001A5}">
      <dgm:prSet/>
      <dgm:spPr/>
      <dgm:t>
        <a:bodyPr/>
        <a:lstStyle/>
        <a:p>
          <a:pPr rtl="0"/>
          <a:r>
            <a:rPr lang="ru-RU" dirty="0" smtClean="0"/>
            <a:t>И, как пес, пролает</a:t>
          </a:r>
          <a:br>
            <a:rPr lang="ru-RU" dirty="0" smtClean="0"/>
          </a:br>
          <a:r>
            <a:rPr lang="ru-RU" dirty="0" smtClean="0"/>
            <a:t>За горой заря…</a:t>
          </a:r>
          <a:endParaRPr lang="ru-RU" dirty="0"/>
        </a:p>
      </dgm:t>
    </dgm:pt>
    <dgm:pt modelId="{AC75EE8F-5D5E-44BD-A61F-C680A1BABC66}" type="parTrans" cxnId="{9800175B-2513-4A75-804E-F6C05C5371E6}">
      <dgm:prSet/>
      <dgm:spPr/>
      <dgm:t>
        <a:bodyPr/>
        <a:lstStyle/>
        <a:p>
          <a:endParaRPr lang="ru-RU"/>
        </a:p>
      </dgm:t>
    </dgm:pt>
    <dgm:pt modelId="{25A71BE1-E099-4F61-B791-71DBB2A2F830}" type="sibTrans" cxnId="{9800175B-2513-4A75-804E-F6C05C5371E6}">
      <dgm:prSet/>
      <dgm:spPr/>
      <dgm:t>
        <a:bodyPr/>
        <a:lstStyle/>
        <a:p>
          <a:endParaRPr lang="ru-RU"/>
        </a:p>
      </dgm:t>
    </dgm:pt>
    <dgm:pt modelId="{648C399E-0C36-4731-A9F7-1474D632D091}" type="pres">
      <dgm:prSet presAssocID="{251CE8CB-7B6A-46A3-98CF-1F512FE69CE9}" presName="diagram" presStyleCnt="0">
        <dgm:presLayoutVars>
          <dgm:dir/>
          <dgm:resizeHandles val="exact"/>
        </dgm:presLayoutVars>
      </dgm:prSet>
      <dgm:spPr/>
    </dgm:pt>
    <dgm:pt modelId="{C8C4CA60-5F23-4E34-AE70-A81C4ED976C2}" type="pres">
      <dgm:prSet presAssocID="{1077C113-2C67-47A6-A708-48AAB7F59BD3}" presName="node" presStyleLbl="node1" presStyleIdx="0" presStyleCnt="2" custAng="0" custScaleX="215927" custScaleY="405006">
        <dgm:presLayoutVars>
          <dgm:bulletEnabled val="1"/>
        </dgm:presLayoutVars>
      </dgm:prSet>
      <dgm:spPr/>
    </dgm:pt>
    <dgm:pt modelId="{97F90D4D-0F41-4EAF-9770-9EA5438F37EC}" type="pres">
      <dgm:prSet presAssocID="{0C05423A-6732-4B0C-8281-A883880FBC08}" presName="sibTrans" presStyleCnt="0"/>
      <dgm:spPr/>
    </dgm:pt>
    <dgm:pt modelId="{94AF9C9C-61DD-409F-8D84-CF905F85D4B9}" type="pres">
      <dgm:prSet presAssocID="{08A81629-E5AB-4815-9A42-A485C5C001A5}" presName="node" presStyleLbl="node1" presStyleIdx="1" presStyleCnt="2" custAng="0" custScaleX="215927" custScaleY="405006">
        <dgm:presLayoutVars>
          <dgm:bulletEnabled val="1"/>
        </dgm:presLayoutVars>
      </dgm:prSet>
      <dgm:spPr/>
    </dgm:pt>
  </dgm:ptLst>
  <dgm:cxnLst>
    <dgm:cxn modelId="{3F7FF29F-5A9F-4A5A-8906-2B2ECF892CDD}" type="presOf" srcId="{1077C113-2C67-47A6-A708-48AAB7F59BD3}" destId="{C8C4CA60-5F23-4E34-AE70-A81C4ED976C2}" srcOrd="0" destOrd="0" presId="urn:microsoft.com/office/officeart/2005/8/layout/default"/>
    <dgm:cxn modelId="{D7FE4E9D-C35E-4D3B-8180-DE0EAE3FB6AF}" type="presOf" srcId="{08A81629-E5AB-4815-9A42-A485C5C001A5}" destId="{94AF9C9C-61DD-409F-8D84-CF905F85D4B9}" srcOrd="0" destOrd="0" presId="urn:microsoft.com/office/officeart/2005/8/layout/default"/>
    <dgm:cxn modelId="{78C57B18-E610-456B-9AAC-BA9382DFDE6D}" type="presOf" srcId="{251CE8CB-7B6A-46A3-98CF-1F512FE69CE9}" destId="{648C399E-0C36-4731-A9F7-1474D632D091}" srcOrd="0" destOrd="0" presId="urn:microsoft.com/office/officeart/2005/8/layout/default"/>
    <dgm:cxn modelId="{E3794973-3166-4A48-9DC9-601B8D376182}" srcId="{251CE8CB-7B6A-46A3-98CF-1F512FE69CE9}" destId="{1077C113-2C67-47A6-A708-48AAB7F59BD3}" srcOrd="0" destOrd="0" parTransId="{36D0E950-52D2-430D-B8B9-E1F8A968DCEB}" sibTransId="{0C05423A-6732-4B0C-8281-A883880FBC08}"/>
    <dgm:cxn modelId="{9800175B-2513-4A75-804E-F6C05C5371E6}" srcId="{251CE8CB-7B6A-46A3-98CF-1F512FE69CE9}" destId="{08A81629-E5AB-4815-9A42-A485C5C001A5}" srcOrd="1" destOrd="0" parTransId="{AC75EE8F-5D5E-44BD-A61F-C680A1BABC66}" sibTransId="{25A71BE1-E099-4F61-B791-71DBB2A2F830}"/>
    <dgm:cxn modelId="{3F459AAF-ECC4-4DA9-849B-6352A2611DBE}" type="presParOf" srcId="{648C399E-0C36-4731-A9F7-1474D632D091}" destId="{C8C4CA60-5F23-4E34-AE70-A81C4ED976C2}" srcOrd="0" destOrd="0" presId="urn:microsoft.com/office/officeart/2005/8/layout/default"/>
    <dgm:cxn modelId="{EF982903-2C87-4366-B623-A4B3F697E24A}" type="presParOf" srcId="{648C399E-0C36-4731-A9F7-1474D632D091}" destId="{97F90D4D-0F41-4EAF-9770-9EA5438F37EC}" srcOrd="1" destOrd="0" presId="urn:microsoft.com/office/officeart/2005/8/layout/default"/>
    <dgm:cxn modelId="{1F30B897-9D47-4393-BD04-849C6EFDA288}" type="presParOf" srcId="{648C399E-0C36-4731-A9F7-1474D632D091}" destId="{94AF9C9C-61DD-409F-8D84-CF905F85D4B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4A3913-565A-497F-B837-2A7B5C792C0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FB6FDD-A8CF-410C-AEA5-BEA259D70B3A}">
      <dgm:prSet/>
      <dgm:spPr/>
      <dgm:t>
        <a:bodyPr/>
        <a:lstStyle/>
        <a:p>
          <a:pPr rtl="0"/>
          <a:r>
            <a:rPr lang="ru-RU" smtClean="0"/>
            <a:t>Сравнения</a:t>
          </a:r>
          <a:endParaRPr lang="ru-RU"/>
        </a:p>
      </dgm:t>
    </dgm:pt>
    <dgm:pt modelId="{99CF8CCE-146D-445E-AAC5-6090A7FB36B3}" type="parTrans" cxnId="{7C326F79-DF9D-4056-B51B-0442E0EA84DB}">
      <dgm:prSet/>
      <dgm:spPr/>
      <dgm:t>
        <a:bodyPr/>
        <a:lstStyle/>
        <a:p>
          <a:endParaRPr lang="ru-RU"/>
        </a:p>
      </dgm:t>
    </dgm:pt>
    <dgm:pt modelId="{423D12C7-082B-492D-9963-CCADFB45136F}" type="sibTrans" cxnId="{7C326F79-DF9D-4056-B51B-0442E0EA84DB}">
      <dgm:prSet/>
      <dgm:spPr/>
      <dgm:t>
        <a:bodyPr/>
        <a:lstStyle/>
        <a:p>
          <a:endParaRPr lang="ru-RU"/>
        </a:p>
      </dgm:t>
    </dgm:pt>
    <dgm:pt modelId="{84B08A56-AF25-4A30-A8CF-81CDF05C1035}">
      <dgm:prSet/>
      <dgm:spPr/>
      <dgm:t>
        <a:bodyPr/>
        <a:lstStyle/>
        <a:p>
          <a:pPr rtl="0"/>
          <a:r>
            <a:rPr lang="ru-RU" smtClean="0"/>
            <a:t>В форме творительного падежа</a:t>
          </a:r>
          <a:endParaRPr lang="ru-RU"/>
        </a:p>
      </dgm:t>
    </dgm:pt>
    <dgm:pt modelId="{C0D2BAAD-19B6-49AB-A027-61D7C4848A70}" type="parTrans" cxnId="{4A62F5EE-4CC8-402A-97E3-BE2A317A02C0}">
      <dgm:prSet/>
      <dgm:spPr/>
      <dgm:t>
        <a:bodyPr/>
        <a:lstStyle/>
        <a:p>
          <a:endParaRPr lang="ru-RU"/>
        </a:p>
      </dgm:t>
    </dgm:pt>
    <dgm:pt modelId="{67542035-BB35-4368-BBE1-38E3A155A072}" type="sibTrans" cxnId="{4A62F5EE-4CC8-402A-97E3-BE2A317A02C0}">
      <dgm:prSet/>
      <dgm:spPr/>
      <dgm:t>
        <a:bodyPr/>
        <a:lstStyle/>
        <a:p>
          <a:endParaRPr lang="ru-RU"/>
        </a:p>
      </dgm:t>
    </dgm:pt>
    <dgm:pt modelId="{8102B04E-DB18-4F47-8D9F-37DC8C300FCF}">
      <dgm:prSet/>
      <dgm:spPr/>
      <dgm:t>
        <a:bodyPr/>
        <a:lstStyle/>
        <a:p>
          <a:pPr rtl="0"/>
          <a:r>
            <a:rPr lang="ru-RU" smtClean="0"/>
            <a:t>С союзами как, будто, словно, что</a:t>
          </a:r>
          <a:endParaRPr lang="ru-RU"/>
        </a:p>
      </dgm:t>
    </dgm:pt>
    <dgm:pt modelId="{72E7A204-3F63-4FA2-A667-B254BDA2CD7A}" type="parTrans" cxnId="{0CB7F4D5-7E89-4F95-BA7C-D6FBF523CF05}">
      <dgm:prSet/>
      <dgm:spPr/>
      <dgm:t>
        <a:bodyPr/>
        <a:lstStyle/>
        <a:p>
          <a:endParaRPr lang="ru-RU"/>
        </a:p>
      </dgm:t>
    </dgm:pt>
    <dgm:pt modelId="{561D8F49-9432-4306-991A-4991C7745A60}" type="sibTrans" cxnId="{0CB7F4D5-7E89-4F95-BA7C-D6FBF523CF05}">
      <dgm:prSet/>
      <dgm:spPr/>
      <dgm:t>
        <a:bodyPr/>
        <a:lstStyle/>
        <a:p>
          <a:endParaRPr lang="ru-RU"/>
        </a:p>
      </dgm:t>
    </dgm:pt>
    <dgm:pt modelId="{FB1BA6BE-F862-4A40-ADAD-391786BD9997}" type="pres">
      <dgm:prSet presAssocID="{EB4A3913-565A-497F-B837-2A7B5C792C0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7308A8D-0150-4CBB-A4BE-3D0EF802DB47}" type="pres">
      <dgm:prSet presAssocID="{E4FB6FDD-A8CF-410C-AEA5-BEA259D70B3A}" presName="centerShape" presStyleLbl="node0" presStyleIdx="0" presStyleCnt="1" custScaleX="110690" custScaleY="109940" custLinFactNeighborX="-2015" custLinFactNeighborY="-33349"/>
      <dgm:spPr/>
    </dgm:pt>
    <dgm:pt modelId="{66D97747-438A-4B3B-9B29-1AB0DA7098C0}" type="pres">
      <dgm:prSet presAssocID="{C0D2BAAD-19B6-49AB-A027-61D7C4848A70}" presName="parTrans" presStyleLbl="bgSibTrans2D1" presStyleIdx="0" presStyleCnt="2"/>
      <dgm:spPr/>
    </dgm:pt>
    <dgm:pt modelId="{558D4729-85E1-4E6D-8ECE-25A773493917}" type="pres">
      <dgm:prSet presAssocID="{84B08A56-AF25-4A30-A8CF-81CDF05C1035}" presName="node" presStyleLbl="node1" presStyleIdx="0" presStyleCnt="2" custScaleX="123346" custScaleY="126157" custRadScaleRad="82356" custRadScaleInc="-43918">
        <dgm:presLayoutVars>
          <dgm:bulletEnabled val="1"/>
        </dgm:presLayoutVars>
      </dgm:prSet>
      <dgm:spPr/>
    </dgm:pt>
    <dgm:pt modelId="{83049B6E-4929-4F4D-AF25-92F600715EA3}" type="pres">
      <dgm:prSet presAssocID="{72E7A204-3F63-4FA2-A667-B254BDA2CD7A}" presName="parTrans" presStyleLbl="bgSibTrans2D1" presStyleIdx="1" presStyleCnt="2"/>
      <dgm:spPr/>
    </dgm:pt>
    <dgm:pt modelId="{772CCD5F-605C-471E-A06F-3A5B44FCB474}" type="pres">
      <dgm:prSet presAssocID="{8102B04E-DB18-4F47-8D9F-37DC8C300FCF}" presName="node" presStyleLbl="node1" presStyleIdx="1" presStyleCnt="2" custScaleX="123346" custScaleY="126157" custRadScaleRad="80566" custRadScaleInc="44030">
        <dgm:presLayoutVars>
          <dgm:bulletEnabled val="1"/>
        </dgm:presLayoutVars>
      </dgm:prSet>
      <dgm:spPr/>
    </dgm:pt>
  </dgm:ptLst>
  <dgm:cxnLst>
    <dgm:cxn modelId="{6C38668C-27F3-4EDA-BEB2-A15FE48F4204}" type="presOf" srcId="{C0D2BAAD-19B6-49AB-A027-61D7C4848A70}" destId="{66D97747-438A-4B3B-9B29-1AB0DA7098C0}" srcOrd="0" destOrd="0" presId="urn:microsoft.com/office/officeart/2005/8/layout/radial4"/>
    <dgm:cxn modelId="{38D0F2E4-DF4F-4CE7-A2ED-0FC3E04898AC}" type="presOf" srcId="{E4FB6FDD-A8CF-410C-AEA5-BEA259D70B3A}" destId="{07308A8D-0150-4CBB-A4BE-3D0EF802DB47}" srcOrd="0" destOrd="0" presId="urn:microsoft.com/office/officeart/2005/8/layout/radial4"/>
    <dgm:cxn modelId="{B8006E79-4487-4C9A-8AB9-F60ADD482991}" type="presOf" srcId="{72E7A204-3F63-4FA2-A667-B254BDA2CD7A}" destId="{83049B6E-4929-4F4D-AF25-92F600715EA3}" srcOrd="0" destOrd="0" presId="urn:microsoft.com/office/officeart/2005/8/layout/radial4"/>
    <dgm:cxn modelId="{A0FD25CE-3EBC-47B0-BB1C-5489A3D81E07}" type="presOf" srcId="{84B08A56-AF25-4A30-A8CF-81CDF05C1035}" destId="{558D4729-85E1-4E6D-8ECE-25A773493917}" srcOrd="0" destOrd="0" presId="urn:microsoft.com/office/officeart/2005/8/layout/radial4"/>
    <dgm:cxn modelId="{0CB7F4D5-7E89-4F95-BA7C-D6FBF523CF05}" srcId="{E4FB6FDD-A8CF-410C-AEA5-BEA259D70B3A}" destId="{8102B04E-DB18-4F47-8D9F-37DC8C300FCF}" srcOrd="1" destOrd="0" parTransId="{72E7A204-3F63-4FA2-A667-B254BDA2CD7A}" sibTransId="{561D8F49-9432-4306-991A-4991C7745A60}"/>
    <dgm:cxn modelId="{4A62F5EE-4CC8-402A-97E3-BE2A317A02C0}" srcId="{E4FB6FDD-A8CF-410C-AEA5-BEA259D70B3A}" destId="{84B08A56-AF25-4A30-A8CF-81CDF05C1035}" srcOrd="0" destOrd="0" parTransId="{C0D2BAAD-19B6-49AB-A027-61D7C4848A70}" sibTransId="{67542035-BB35-4368-BBE1-38E3A155A072}"/>
    <dgm:cxn modelId="{7C326F79-DF9D-4056-B51B-0442E0EA84DB}" srcId="{EB4A3913-565A-497F-B837-2A7B5C792C02}" destId="{E4FB6FDD-A8CF-410C-AEA5-BEA259D70B3A}" srcOrd="0" destOrd="0" parTransId="{99CF8CCE-146D-445E-AAC5-6090A7FB36B3}" sibTransId="{423D12C7-082B-492D-9963-CCADFB45136F}"/>
    <dgm:cxn modelId="{D8D32DC0-9CAB-4517-8389-46FB92F41584}" type="presOf" srcId="{EB4A3913-565A-497F-B837-2A7B5C792C02}" destId="{FB1BA6BE-F862-4A40-ADAD-391786BD9997}" srcOrd="0" destOrd="0" presId="urn:microsoft.com/office/officeart/2005/8/layout/radial4"/>
    <dgm:cxn modelId="{F39F30DC-797D-442C-A872-C7293C270025}" type="presOf" srcId="{8102B04E-DB18-4F47-8D9F-37DC8C300FCF}" destId="{772CCD5F-605C-471E-A06F-3A5B44FCB474}" srcOrd="0" destOrd="0" presId="urn:microsoft.com/office/officeart/2005/8/layout/radial4"/>
    <dgm:cxn modelId="{BD210F7F-3B09-422B-A7D2-95CE191F06BE}" type="presParOf" srcId="{FB1BA6BE-F862-4A40-ADAD-391786BD9997}" destId="{07308A8D-0150-4CBB-A4BE-3D0EF802DB47}" srcOrd="0" destOrd="0" presId="urn:microsoft.com/office/officeart/2005/8/layout/radial4"/>
    <dgm:cxn modelId="{F9853441-C543-4E61-B613-163AE5547473}" type="presParOf" srcId="{FB1BA6BE-F862-4A40-ADAD-391786BD9997}" destId="{66D97747-438A-4B3B-9B29-1AB0DA7098C0}" srcOrd="1" destOrd="0" presId="urn:microsoft.com/office/officeart/2005/8/layout/radial4"/>
    <dgm:cxn modelId="{E7592885-9003-4B05-A45A-5AC108C0C9AF}" type="presParOf" srcId="{FB1BA6BE-F862-4A40-ADAD-391786BD9997}" destId="{558D4729-85E1-4E6D-8ECE-25A773493917}" srcOrd="2" destOrd="0" presId="urn:microsoft.com/office/officeart/2005/8/layout/radial4"/>
    <dgm:cxn modelId="{340F8662-7540-4EE4-BF8C-C8BD79DB0C11}" type="presParOf" srcId="{FB1BA6BE-F862-4A40-ADAD-391786BD9997}" destId="{83049B6E-4929-4F4D-AF25-92F600715EA3}" srcOrd="3" destOrd="0" presId="urn:microsoft.com/office/officeart/2005/8/layout/radial4"/>
    <dgm:cxn modelId="{4BF9921A-16DC-4F8D-BEDF-0D3C9AA78B84}" type="presParOf" srcId="{FB1BA6BE-F862-4A40-ADAD-391786BD9997}" destId="{772CCD5F-605C-471E-A06F-3A5B44FCB474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FD35A2-44E6-40F2-91B3-4C3A16E6DAC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D2B1CB-2B85-45B6-A724-1F1459263548}">
      <dgm:prSet/>
      <dgm:spPr/>
      <dgm:t>
        <a:bodyPr/>
        <a:lstStyle/>
        <a:p>
          <a:pPr algn="l" rtl="0"/>
          <a:r>
            <a:rPr lang="ru-RU" dirty="0" smtClean="0"/>
            <a:t>Посмотрю на юг:</a:t>
          </a:r>
          <a:br>
            <a:rPr lang="ru-RU" dirty="0" smtClean="0"/>
          </a:br>
          <a:r>
            <a:rPr lang="ru-RU" dirty="0" smtClean="0"/>
            <a:t>Нивы зрелые,</a:t>
          </a:r>
          <a:br>
            <a:rPr lang="ru-RU" dirty="0" smtClean="0"/>
          </a:br>
          <a:r>
            <a:rPr lang="ru-RU" dirty="0" smtClean="0"/>
            <a:t>Что камыш густой.</a:t>
          </a:r>
          <a:br>
            <a:rPr lang="ru-RU" dirty="0" smtClean="0"/>
          </a:br>
          <a:r>
            <a:rPr lang="ru-RU" dirty="0" smtClean="0"/>
            <a:t>Тихо движутся:</a:t>
          </a:r>
          <a:br>
            <a:rPr lang="ru-RU" dirty="0" smtClean="0"/>
          </a:br>
          <a:r>
            <a:rPr lang="ru-RU" dirty="0" smtClean="0"/>
            <a:t>Мурава лугов</a:t>
          </a:r>
          <a:br>
            <a:rPr lang="ru-RU" dirty="0" smtClean="0"/>
          </a:br>
          <a:r>
            <a:rPr lang="ru-RU" dirty="0" smtClean="0"/>
            <a:t>Ковром стелется.</a:t>
          </a:r>
          <a:br>
            <a:rPr lang="ru-RU" dirty="0" smtClean="0"/>
          </a:br>
          <a:r>
            <a:rPr lang="ru-RU" dirty="0" smtClean="0"/>
            <a:t>Виноград в садах</a:t>
          </a:r>
          <a:br>
            <a:rPr lang="ru-RU" dirty="0" smtClean="0"/>
          </a:br>
          <a:r>
            <a:rPr lang="ru-RU" dirty="0" smtClean="0"/>
            <a:t>Наливается.</a:t>
          </a:r>
          <a:endParaRPr lang="ru-RU" dirty="0"/>
        </a:p>
      </dgm:t>
    </dgm:pt>
    <dgm:pt modelId="{D136B38E-F6DC-48E0-A38D-1BE89FF8787E}" type="parTrans" cxnId="{6849731C-3BBA-4298-AE2F-E7EE42D4F4C1}">
      <dgm:prSet/>
      <dgm:spPr/>
      <dgm:t>
        <a:bodyPr/>
        <a:lstStyle/>
        <a:p>
          <a:endParaRPr lang="ru-RU"/>
        </a:p>
      </dgm:t>
    </dgm:pt>
    <dgm:pt modelId="{96187C4C-F789-4171-9956-EBDDC8B93A36}" type="sibTrans" cxnId="{6849731C-3BBA-4298-AE2F-E7EE42D4F4C1}">
      <dgm:prSet/>
      <dgm:spPr/>
      <dgm:t>
        <a:bodyPr/>
        <a:lstStyle/>
        <a:p>
          <a:endParaRPr lang="ru-RU"/>
        </a:p>
      </dgm:t>
    </dgm:pt>
    <dgm:pt modelId="{0A3BD305-476C-4397-BCB3-F079A1B238B3}">
      <dgm:prSet/>
      <dgm:spPr/>
      <dgm:t>
        <a:bodyPr/>
        <a:lstStyle/>
        <a:p>
          <a:pPr algn="l" rtl="0"/>
          <a:r>
            <a:rPr lang="ru-RU" dirty="0" smtClean="0"/>
            <a:t>Гляну к северу:</a:t>
          </a:r>
          <a:br>
            <a:rPr lang="ru-RU" dirty="0" smtClean="0"/>
          </a:br>
          <a:r>
            <a:rPr lang="ru-RU" dirty="0" smtClean="0"/>
            <a:t>Там в глуши пустынь</a:t>
          </a:r>
          <a:br>
            <a:rPr lang="ru-RU" dirty="0" smtClean="0"/>
          </a:br>
          <a:r>
            <a:rPr lang="ru-RU" dirty="0" smtClean="0"/>
            <a:t>Снег, что белый пух.</a:t>
          </a:r>
          <a:br>
            <a:rPr lang="ru-RU" dirty="0" smtClean="0"/>
          </a:br>
          <a:r>
            <a:rPr lang="ru-RU" dirty="0" smtClean="0"/>
            <a:t>Быстро кружится;</a:t>
          </a:r>
          <a:br>
            <a:rPr lang="ru-RU" dirty="0" smtClean="0"/>
          </a:br>
          <a:r>
            <a:rPr lang="ru-RU" dirty="0" smtClean="0"/>
            <a:t>Подымает грудь</a:t>
          </a:r>
          <a:br>
            <a:rPr lang="ru-RU" dirty="0" smtClean="0"/>
          </a:br>
          <a:r>
            <a:rPr lang="ru-RU" dirty="0" smtClean="0"/>
            <a:t>Море синее,</a:t>
          </a:r>
          <a:br>
            <a:rPr lang="ru-RU" dirty="0" smtClean="0"/>
          </a:br>
          <a:r>
            <a:rPr lang="ru-RU" dirty="0" smtClean="0"/>
            <a:t>И горами лед</a:t>
          </a:r>
          <a:br>
            <a:rPr lang="ru-RU" dirty="0" smtClean="0"/>
          </a:br>
          <a:r>
            <a:rPr lang="ru-RU" dirty="0" smtClean="0"/>
            <a:t>Ходит по морю.</a:t>
          </a:r>
          <a:endParaRPr lang="ru-RU" dirty="0"/>
        </a:p>
      </dgm:t>
    </dgm:pt>
    <dgm:pt modelId="{86CB03C7-0406-4A8E-9E4F-03B84D3B8FA4}" type="parTrans" cxnId="{D777D8DA-978A-4DE8-992D-EFB5DCF243B7}">
      <dgm:prSet/>
      <dgm:spPr/>
      <dgm:t>
        <a:bodyPr/>
        <a:lstStyle/>
        <a:p>
          <a:endParaRPr lang="ru-RU"/>
        </a:p>
      </dgm:t>
    </dgm:pt>
    <dgm:pt modelId="{B771A757-76AC-40AC-83A8-6AB9BFC880BA}" type="sibTrans" cxnId="{D777D8DA-978A-4DE8-992D-EFB5DCF243B7}">
      <dgm:prSet/>
      <dgm:spPr/>
      <dgm:t>
        <a:bodyPr/>
        <a:lstStyle/>
        <a:p>
          <a:endParaRPr lang="ru-RU"/>
        </a:p>
      </dgm:t>
    </dgm:pt>
    <dgm:pt modelId="{870EF723-3D2A-4352-AFE5-0A7EED3A031C}" type="pres">
      <dgm:prSet presAssocID="{03FD35A2-44E6-40F2-91B3-4C3A16E6DAC6}" presName="diagram" presStyleCnt="0">
        <dgm:presLayoutVars>
          <dgm:dir/>
          <dgm:resizeHandles val="exact"/>
        </dgm:presLayoutVars>
      </dgm:prSet>
      <dgm:spPr/>
    </dgm:pt>
    <dgm:pt modelId="{A7B5F3AF-371D-40A7-BB05-EEF3051244C6}" type="pres">
      <dgm:prSet presAssocID="{24D2B1CB-2B85-45B6-A724-1F1459263548}" presName="node" presStyleLbl="node1" presStyleIdx="0" presStyleCnt="2" custScaleY="177847">
        <dgm:presLayoutVars>
          <dgm:bulletEnabled val="1"/>
        </dgm:presLayoutVars>
      </dgm:prSet>
      <dgm:spPr/>
    </dgm:pt>
    <dgm:pt modelId="{B4578873-847D-478C-86A7-2AFB6147CF6F}" type="pres">
      <dgm:prSet presAssocID="{96187C4C-F789-4171-9956-EBDDC8B93A36}" presName="sibTrans" presStyleCnt="0"/>
      <dgm:spPr/>
    </dgm:pt>
    <dgm:pt modelId="{49526CE9-48F2-4F32-86BB-12C98026AA01}" type="pres">
      <dgm:prSet presAssocID="{0A3BD305-476C-4397-BCB3-F079A1B238B3}" presName="node" presStyleLbl="node1" presStyleIdx="1" presStyleCnt="2" custScaleY="177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77D8DA-978A-4DE8-992D-EFB5DCF243B7}" srcId="{03FD35A2-44E6-40F2-91B3-4C3A16E6DAC6}" destId="{0A3BD305-476C-4397-BCB3-F079A1B238B3}" srcOrd="1" destOrd="0" parTransId="{86CB03C7-0406-4A8E-9E4F-03B84D3B8FA4}" sibTransId="{B771A757-76AC-40AC-83A8-6AB9BFC880BA}"/>
    <dgm:cxn modelId="{F45FADAB-3C43-4326-AB39-291378D32161}" type="presOf" srcId="{03FD35A2-44E6-40F2-91B3-4C3A16E6DAC6}" destId="{870EF723-3D2A-4352-AFE5-0A7EED3A031C}" srcOrd="0" destOrd="0" presId="urn:microsoft.com/office/officeart/2005/8/layout/default"/>
    <dgm:cxn modelId="{6849731C-3BBA-4298-AE2F-E7EE42D4F4C1}" srcId="{03FD35A2-44E6-40F2-91B3-4C3A16E6DAC6}" destId="{24D2B1CB-2B85-45B6-A724-1F1459263548}" srcOrd="0" destOrd="0" parTransId="{D136B38E-F6DC-48E0-A38D-1BE89FF8787E}" sibTransId="{96187C4C-F789-4171-9956-EBDDC8B93A36}"/>
    <dgm:cxn modelId="{CF79032E-2423-441F-88B0-02A0FA7A1499}" type="presOf" srcId="{24D2B1CB-2B85-45B6-A724-1F1459263548}" destId="{A7B5F3AF-371D-40A7-BB05-EEF3051244C6}" srcOrd="0" destOrd="0" presId="urn:microsoft.com/office/officeart/2005/8/layout/default"/>
    <dgm:cxn modelId="{842D38E6-30CD-43AF-BBEB-1B48E524F997}" type="presOf" srcId="{0A3BD305-476C-4397-BCB3-F079A1B238B3}" destId="{49526CE9-48F2-4F32-86BB-12C98026AA01}" srcOrd="0" destOrd="0" presId="urn:microsoft.com/office/officeart/2005/8/layout/default"/>
    <dgm:cxn modelId="{67890C90-B1AE-4D4E-A966-E7D9F5A5B1B7}" type="presParOf" srcId="{870EF723-3D2A-4352-AFE5-0A7EED3A031C}" destId="{A7B5F3AF-371D-40A7-BB05-EEF3051244C6}" srcOrd="0" destOrd="0" presId="urn:microsoft.com/office/officeart/2005/8/layout/default"/>
    <dgm:cxn modelId="{E8C5AF75-E2BC-406B-ADA7-6EA6EA36D1F0}" type="presParOf" srcId="{870EF723-3D2A-4352-AFE5-0A7EED3A031C}" destId="{B4578873-847D-478C-86A7-2AFB6147CF6F}" srcOrd="1" destOrd="0" presId="urn:microsoft.com/office/officeart/2005/8/layout/default"/>
    <dgm:cxn modelId="{2E77F262-32B1-431F-8F16-101EAA1A7BA2}" type="presParOf" srcId="{870EF723-3D2A-4352-AFE5-0A7EED3A031C}" destId="{49526CE9-48F2-4F32-86BB-12C98026AA0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2A6F7-CC13-49DA-9DE4-A8832D0D5756}">
      <dsp:nvSpPr>
        <dsp:cNvPr id="0" name=""/>
        <dsp:cNvSpPr/>
      </dsp:nvSpPr>
      <dsp:spPr>
        <a:xfrm>
          <a:off x="0" y="0"/>
          <a:ext cx="8229600" cy="25644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изобразительный прием, основанный на сопоставлении явления или понятия  с другим явлением или понятием</a:t>
          </a:r>
          <a:endParaRPr lang="ru-RU" sz="3200" kern="1200" dirty="0"/>
        </a:p>
      </dsp:txBody>
      <dsp:txXfrm>
        <a:off x="125187" y="125187"/>
        <a:ext cx="7979226" cy="2314097"/>
      </dsp:txXfrm>
    </dsp:sp>
    <dsp:sp modelId="{8D015252-1660-4669-8441-B59DDB7B898F}">
      <dsp:nvSpPr>
        <dsp:cNvPr id="0" name=""/>
        <dsp:cNvSpPr/>
      </dsp:nvSpPr>
      <dsp:spPr>
        <a:xfrm>
          <a:off x="0" y="2692896"/>
          <a:ext cx="8229600" cy="148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 smtClean="0"/>
            <a:t>Полны добра перед итогом года,</a:t>
          </a:r>
          <a:br>
            <a:rPr lang="ru-RU" sz="3200" kern="1200" dirty="0" smtClean="0"/>
          </a:br>
          <a:r>
            <a:rPr lang="ru-RU" sz="3200" kern="1200" dirty="0" smtClean="0"/>
            <a:t>Как яблоки антоновские, дни.</a:t>
          </a:r>
          <a:endParaRPr lang="ru-RU" sz="3200" kern="1200" dirty="0"/>
        </a:p>
      </dsp:txBody>
      <dsp:txXfrm>
        <a:off x="0" y="2692896"/>
        <a:ext cx="8229600" cy="1484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6E4D0-FD6B-41FB-B025-C0A5AC5B0A47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Ночь, как дыню,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Катит луну</a:t>
          </a:r>
          <a:endParaRPr lang="ru-RU" sz="2400" kern="1200" dirty="0"/>
        </a:p>
      </dsp:txBody>
      <dsp:txXfrm>
        <a:off x="460905" y="1047"/>
        <a:ext cx="3479899" cy="2087939"/>
      </dsp:txXfrm>
    </dsp:sp>
    <dsp:sp modelId="{6B4D5C42-2370-4644-B1C4-0B284177E3DF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Белая береза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Под моим окном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Прикрылась снегом,</a:t>
          </a:r>
        </a:p>
        <a:p>
          <a:pPr marL="0" marR="0" lvl="0" indent="0" algn="ctr" defTabSz="7556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Точно серебром </a:t>
          </a:r>
          <a:endParaRPr lang="ru-RU" sz="2400" kern="1200" dirty="0"/>
        </a:p>
      </dsp:txBody>
      <dsp:txXfrm>
        <a:off x="4288794" y="1047"/>
        <a:ext cx="3479899" cy="2087939"/>
      </dsp:txXfrm>
    </dsp:sp>
    <dsp:sp modelId="{3D69881D-B963-463E-8652-C7DD47484C30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Словно белою </a:t>
          </a:r>
          <a:r>
            <a:rPr lang="ru-RU" sz="2400" kern="1200" dirty="0" smtClean="0"/>
            <a:t/>
          </a:r>
          <a:br>
            <a:rPr lang="ru-RU" sz="2400" kern="1200" dirty="0" smtClean="0"/>
          </a:br>
          <a:r>
            <a:rPr lang="ru-RU" sz="2400" kern="1200" dirty="0" smtClean="0"/>
            <a:t>косынкой</a:t>
          </a:r>
          <a:endParaRPr lang="ru-RU" sz="2400" kern="1200" dirty="0" smtClean="0"/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err="1" smtClean="0"/>
            <a:t>Подвязалася</a:t>
          </a:r>
          <a:r>
            <a:rPr lang="ru-RU" sz="2400" kern="1200" dirty="0" smtClean="0"/>
            <a:t> сосна</a:t>
          </a:r>
          <a:r>
            <a:rPr lang="ru-RU" sz="2400" kern="1200" dirty="0" smtClean="0"/>
            <a:t>…</a:t>
          </a:r>
          <a:endParaRPr lang="ru-RU" sz="2400" kern="1200" dirty="0" smtClean="0"/>
        </a:p>
      </dsp:txBody>
      <dsp:txXfrm>
        <a:off x="460905" y="2436976"/>
        <a:ext cx="3479899" cy="2087939"/>
      </dsp:txXfrm>
    </dsp:sp>
    <dsp:sp modelId="{1C2E3247-4723-453A-ACAA-3AF3D029D07D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Голос раздается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Звоном средь дубравы </a:t>
          </a:r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288794" y="2436976"/>
        <a:ext cx="3479899" cy="2087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8A127-67A9-45F1-92D2-EA374CCE1CBD}">
      <dsp:nvSpPr>
        <dsp:cNvPr id="0" name=""/>
        <dsp:cNvSpPr/>
      </dsp:nvSpPr>
      <dsp:spPr>
        <a:xfrm>
          <a:off x="1004" y="244624"/>
          <a:ext cx="3917900" cy="4036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smtClean="0"/>
            <a:t>Но я забыл, </a:t>
          </a:r>
          <a:br>
            <a:rPr lang="ru-RU" sz="3900" kern="1200" smtClean="0"/>
          </a:br>
          <a:r>
            <a:rPr lang="ru-RU" sz="3900" kern="1200" smtClean="0"/>
            <a:t>Что я сам петухом</a:t>
          </a:r>
          <a:br>
            <a:rPr lang="ru-RU" sz="3900" kern="1200" smtClean="0"/>
          </a:br>
          <a:r>
            <a:rPr lang="ru-RU" sz="3900" kern="1200" smtClean="0"/>
            <a:t>Орал вовсю</a:t>
          </a:r>
          <a:br>
            <a:rPr lang="ru-RU" sz="3900" kern="1200" smtClean="0"/>
          </a:br>
          <a:r>
            <a:rPr lang="ru-RU" sz="3900" kern="1200" smtClean="0"/>
            <a:t>Перед рассветом края…</a:t>
          </a:r>
          <a:endParaRPr lang="ru-RU" sz="3900" kern="1200"/>
        </a:p>
      </dsp:txBody>
      <dsp:txXfrm>
        <a:off x="1004" y="244624"/>
        <a:ext cx="3917900" cy="4036714"/>
      </dsp:txXfrm>
    </dsp:sp>
    <dsp:sp modelId="{91D63C51-C203-41AA-AF70-DC8C685086D6}">
      <dsp:nvSpPr>
        <dsp:cNvPr id="0" name=""/>
        <dsp:cNvSpPr/>
      </dsp:nvSpPr>
      <dsp:spPr>
        <a:xfrm>
          <a:off x="4310695" y="244624"/>
          <a:ext cx="3917900" cy="4036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smtClean="0"/>
            <a:t>Снова выплыл из рощи </a:t>
          </a:r>
          <a:br>
            <a:rPr lang="ru-RU" sz="3900" kern="1200" smtClean="0"/>
          </a:br>
          <a:r>
            <a:rPr lang="ru-RU" sz="3900" kern="1200" smtClean="0"/>
            <a:t>Синим лебедем мрак </a:t>
          </a:r>
          <a:endParaRPr lang="ru-RU" sz="3900" kern="1200"/>
        </a:p>
      </dsp:txBody>
      <dsp:txXfrm>
        <a:off x="4310695" y="244624"/>
        <a:ext cx="3917900" cy="40367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4CA60-5F23-4E34-AE70-A81C4ED976C2}">
      <dsp:nvSpPr>
        <dsp:cNvPr id="0" name=""/>
        <dsp:cNvSpPr/>
      </dsp:nvSpPr>
      <dsp:spPr>
        <a:xfrm>
          <a:off x="4452" y="2440"/>
          <a:ext cx="4017322" cy="4521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Рыжий месяц жеребенком</a:t>
          </a:r>
          <a:br>
            <a:rPr lang="ru-RU" sz="5200" kern="1200" dirty="0" smtClean="0"/>
          </a:br>
          <a:r>
            <a:rPr lang="ru-RU" sz="5200" kern="1200" dirty="0" smtClean="0"/>
            <a:t>Запрягался в наши сани</a:t>
          </a:r>
          <a:endParaRPr lang="ru-RU" sz="5200" kern="1200" dirty="0"/>
        </a:p>
      </dsp:txBody>
      <dsp:txXfrm>
        <a:off x="4452" y="2440"/>
        <a:ext cx="4017322" cy="4521082"/>
      </dsp:txXfrm>
    </dsp:sp>
    <dsp:sp modelId="{94AF9C9C-61DD-409F-8D84-CF905F85D4B9}">
      <dsp:nvSpPr>
        <dsp:cNvPr id="0" name=""/>
        <dsp:cNvSpPr/>
      </dsp:nvSpPr>
      <dsp:spPr>
        <a:xfrm>
          <a:off x="4207825" y="2440"/>
          <a:ext cx="4017322" cy="4521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И, как пес, пролает</a:t>
          </a:r>
          <a:br>
            <a:rPr lang="ru-RU" sz="5200" kern="1200" dirty="0" smtClean="0"/>
          </a:br>
          <a:r>
            <a:rPr lang="ru-RU" sz="5200" kern="1200" dirty="0" smtClean="0"/>
            <a:t>За горой заря…</a:t>
          </a:r>
          <a:endParaRPr lang="ru-RU" sz="5200" kern="1200" dirty="0"/>
        </a:p>
      </dsp:txBody>
      <dsp:txXfrm>
        <a:off x="4207825" y="2440"/>
        <a:ext cx="4017322" cy="45210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08A8D-0150-4CBB-A4BE-3D0EF802DB47}">
      <dsp:nvSpPr>
        <dsp:cNvPr id="0" name=""/>
        <dsp:cNvSpPr/>
      </dsp:nvSpPr>
      <dsp:spPr>
        <a:xfrm>
          <a:off x="2535812" y="0"/>
          <a:ext cx="2875136" cy="28556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/>
            <a:t>Сравнения</a:t>
          </a:r>
          <a:endParaRPr lang="ru-RU" sz="3400" kern="1200"/>
        </a:p>
      </dsp:txBody>
      <dsp:txXfrm>
        <a:off x="2956866" y="418201"/>
        <a:ext cx="2033028" cy="2019253"/>
      </dsp:txXfrm>
    </dsp:sp>
    <dsp:sp modelId="{66D97747-438A-4B3B-9B29-1AB0DA7098C0}">
      <dsp:nvSpPr>
        <dsp:cNvPr id="0" name=""/>
        <dsp:cNvSpPr/>
      </dsp:nvSpPr>
      <dsp:spPr>
        <a:xfrm rot="8300154">
          <a:off x="974299" y="2790777"/>
          <a:ext cx="2102898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D4729-85E1-4E6D-8ECE-25A773493917}">
      <dsp:nvSpPr>
        <dsp:cNvPr id="0" name=""/>
        <dsp:cNvSpPr/>
      </dsp:nvSpPr>
      <dsp:spPr>
        <a:xfrm>
          <a:off x="-281580" y="2614663"/>
          <a:ext cx="3043678" cy="24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/>
            <a:t>В форме творительного падежа</a:t>
          </a:r>
          <a:endParaRPr lang="ru-RU" sz="3400" kern="1200"/>
        </a:p>
      </dsp:txBody>
      <dsp:txXfrm>
        <a:off x="-208638" y="2687605"/>
        <a:ext cx="2897794" cy="2344550"/>
      </dsp:txXfrm>
    </dsp:sp>
    <dsp:sp modelId="{83049B6E-4929-4F4D-AF25-92F600715EA3}">
      <dsp:nvSpPr>
        <dsp:cNvPr id="0" name=""/>
        <dsp:cNvSpPr/>
      </dsp:nvSpPr>
      <dsp:spPr>
        <a:xfrm rot="2364815">
          <a:off x="4925260" y="2770677"/>
          <a:ext cx="2265079" cy="7402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CCD5F-605C-471E-A06F-3A5B44FCB474}">
      <dsp:nvSpPr>
        <dsp:cNvPr id="0" name=""/>
        <dsp:cNvSpPr/>
      </dsp:nvSpPr>
      <dsp:spPr>
        <a:xfrm>
          <a:off x="5410941" y="2614664"/>
          <a:ext cx="3043678" cy="24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smtClean="0"/>
            <a:t>С союзами как, будто, словно, что</a:t>
          </a:r>
          <a:endParaRPr lang="ru-RU" sz="3400" kern="1200"/>
        </a:p>
      </dsp:txBody>
      <dsp:txXfrm>
        <a:off x="5483883" y="2687606"/>
        <a:ext cx="2897794" cy="2344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5F3AF-371D-40A7-BB05-EEF3051244C6}">
      <dsp:nvSpPr>
        <dsp:cNvPr id="0" name=""/>
        <dsp:cNvSpPr/>
      </dsp:nvSpPr>
      <dsp:spPr>
        <a:xfrm>
          <a:off x="1004" y="172621"/>
          <a:ext cx="3917900" cy="41807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Посмотрю на юг:</a:t>
          </a:r>
          <a:br>
            <a:rPr lang="ru-RU" sz="3300" kern="1200" dirty="0" smtClean="0"/>
          </a:br>
          <a:r>
            <a:rPr lang="ru-RU" sz="3300" kern="1200" dirty="0" smtClean="0"/>
            <a:t>Нивы зрелые,</a:t>
          </a:r>
          <a:br>
            <a:rPr lang="ru-RU" sz="3300" kern="1200" dirty="0" smtClean="0"/>
          </a:br>
          <a:r>
            <a:rPr lang="ru-RU" sz="3300" kern="1200" dirty="0" smtClean="0"/>
            <a:t>Что камыш густой.</a:t>
          </a:r>
          <a:br>
            <a:rPr lang="ru-RU" sz="3300" kern="1200" dirty="0" smtClean="0"/>
          </a:br>
          <a:r>
            <a:rPr lang="ru-RU" sz="3300" kern="1200" dirty="0" smtClean="0"/>
            <a:t>Тихо движутся:</a:t>
          </a:r>
          <a:br>
            <a:rPr lang="ru-RU" sz="3300" kern="1200" dirty="0" smtClean="0"/>
          </a:br>
          <a:r>
            <a:rPr lang="ru-RU" sz="3300" kern="1200" dirty="0" smtClean="0"/>
            <a:t>Мурава лугов</a:t>
          </a:r>
          <a:br>
            <a:rPr lang="ru-RU" sz="3300" kern="1200" dirty="0" smtClean="0"/>
          </a:br>
          <a:r>
            <a:rPr lang="ru-RU" sz="3300" kern="1200" dirty="0" smtClean="0"/>
            <a:t>Ковром стелется.</a:t>
          </a:r>
          <a:br>
            <a:rPr lang="ru-RU" sz="3300" kern="1200" dirty="0" smtClean="0"/>
          </a:br>
          <a:r>
            <a:rPr lang="ru-RU" sz="3300" kern="1200" dirty="0" smtClean="0"/>
            <a:t>Виноград в садах</a:t>
          </a:r>
          <a:br>
            <a:rPr lang="ru-RU" sz="3300" kern="1200" dirty="0" smtClean="0"/>
          </a:br>
          <a:r>
            <a:rPr lang="ru-RU" sz="3300" kern="1200" dirty="0" smtClean="0"/>
            <a:t>Наливается.</a:t>
          </a:r>
          <a:endParaRPr lang="ru-RU" sz="3300" kern="1200" dirty="0"/>
        </a:p>
      </dsp:txBody>
      <dsp:txXfrm>
        <a:off x="1004" y="172621"/>
        <a:ext cx="3917900" cy="4180720"/>
      </dsp:txXfrm>
    </dsp:sp>
    <dsp:sp modelId="{49526CE9-48F2-4F32-86BB-12C98026AA01}">
      <dsp:nvSpPr>
        <dsp:cNvPr id="0" name=""/>
        <dsp:cNvSpPr/>
      </dsp:nvSpPr>
      <dsp:spPr>
        <a:xfrm>
          <a:off x="4310695" y="172621"/>
          <a:ext cx="3917900" cy="41807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Гляну к северу:</a:t>
          </a:r>
          <a:br>
            <a:rPr lang="ru-RU" sz="3300" kern="1200" dirty="0" smtClean="0"/>
          </a:br>
          <a:r>
            <a:rPr lang="ru-RU" sz="3300" kern="1200" dirty="0" smtClean="0"/>
            <a:t>Там в глуши пустынь</a:t>
          </a:r>
          <a:br>
            <a:rPr lang="ru-RU" sz="3300" kern="1200" dirty="0" smtClean="0"/>
          </a:br>
          <a:r>
            <a:rPr lang="ru-RU" sz="3300" kern="1200" dirty="0" smtClean="0"/>
            <a:t>Снег, что белый пух.</a:t>
          </a:r>
          <a:br>
            <a:rPr lang="ru-RU" sz="3300" kern="1200" dirty="0" smtClean="0"/>
          </a:br>
          <a:r>
            <a:rPr lang="ru-RU" sz="3300" kern="1200" dirty="0" smtClean="0"/>
            <a:t>Быстро кружится;</a:t>
          </a:r>
          <a:br>
            <a:rPr lang="ru-RU" sz="3300" kern="1200" dirty="0" smtClean="0"/>
          </a:br>
          <a:r>
            <a:rPr lang="ru-RU" sz="3300" kern="1200" dirty="0" smtClean="0"/>
            <a:t>Подымает грудь</a:t>
          </a:r>
          <a:br>
            <a:rPr lang="ru-RU" sz="3300" kern="1200" dirty="0" smtClean="0"/>
          </a:br>
          <a:r>
            <a:rPr lang="ru-RU" sz="3300" kern="1200" dirty="0" smtClean="0"/>
            <a:t>Море синее,</a:t>
          </a:r>
          <a:br>
            <a:rPr lang="ru-RU" sz="3300" kern="1200" dirty="0" smtClean="0"/>
          </a:br>
          <a:r>
            <a:rPr lang="ru-RU" sz="3300" kern="1200" dirty="0" smtClean="0"/>
            <a:t>И горами лед</a:t>
          </a:r>
          <a:br>
            <a:rPr lang="ru-RU" sz="3300" kern="1200" dirty="0" smtClean="0"/>
          </a:br>
          <a:r>
            <a:rPr lang="ru-RU" sz="3300" kern="1200" dirty="0" smtClean="0"/>
            <a:t>Ходит по морю.</a:t>
          </a:r>
          <a:endParaRPr lang="ru-RU" sz="3300" kern="1200" dirty="0"/>
        </a:p>
      </dsp:txBody>
      <dsp:txXfrm>
        <a:off x="4310695" y="172621"/>
        <a:ext cx="3917900" cy="4180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190B-FB8C-4AE6-B9AE-AC549F1FA114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B859-A9F0-4A45-904E-E59AF23CBE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Сравнения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Сравнение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6058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Найдите сравнения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0184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/>
              <a:t>Выпишите сравнения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6585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Выпиши сравнения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98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265622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848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Выпишите сравнения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7852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93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Сравнения </vt:lpstr>
      <vt:lpstr>Сравнение</vt:lpstr>
      <vt:lpstr>Найдите сравнения </vt:lpstr>
      <vt:lpstr>Выпишите сравнения </vt:lpstr>
      <vt:lpstr>Выпиши сравнения</vt:lpstr>
      <vt:lpstr>Презентация PowerPoint</vt:lpstr>
      <vt:lpstr>Выпишите сравнения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</dc:title>
  <dc:creator>Мама</dc:creator>
  <cp:lastModifiedBy>Валентина</cp:lastModifiedBy>
  <cp:revision>7</cp:revision>
  <dcterms:created xsi:type="dcterms:W3CDTF">2013-01-18T13:27:34Z</dcterms:created>
  <dcterms:modified xsi:type="dcterms:W3CDTF">2013-01-18T16:59:07Z</dcterms:modified>
</cp:coreProperties>
</file>